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8783" y="6609524"/>
            <a:ext cx="4820322" cy="4773565"/>
            <a:chOff x="14098783" y="6609524"/>
            <a:chExt cx="4820322" cy="47735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8783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0231" y="1613050"/>
            <a:ext cx="5015462" cy="7778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489" y="7792353"/>
            <a:ext cx="4577793" cy="457836"/>
            <a:chOff x="1896489" y="7792353"/>
            <a:chExt cx="4577793" cy="4578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2245" y="7748109"/>
              <a:ext cx="728570" cy="5899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5902" y="7793001"/>
              <a:ext cx="998019" cy="589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0679" y="5173394"/>
            <a:ext cx="12167882" cy="162535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5394" y="2710279"/>
            <a:ext cx="14737250" cy="31585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793" y="1190898"/>
            <a:ext cx="4143011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885144"/>
            <a:ext cx="13361209" cy="56044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793" y="1190898"/>
            <a:ext cx="4143011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656573"/>
            <a:ext cx="13250482" cy="6209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793" y="1190898"/>
            <a:ext cx="4143011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23239"/>
            <a:ext cx="15225039" cy="68150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793" y="1190898"/>
            <a:ext cx="3931080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23239"/>
            <a:ext cx="15466555" cy="68150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2059" y="1194707"/>
            <a:ext cx="13797447" cy="1219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42287"/>
            <a:ext cx="15214118" cy="1367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0762" y="4485087"/>
            <a:ext cx="14180692" cy="3022843"/>
            <a:chOff x="1590762" y="4485087"/>
            <a:chExt cx="14180692" cy="30228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762" y="4485087"/>
              <a:ext cx="14180692" cy="3022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46478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42287"/>
            <a:ext cx="15025162" cy="6209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6645935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5321543" cy="61335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6645935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5525603" cy="6209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760774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5654234" cy="56044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5337776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5700201" cy="6815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032700"/>
            <a:ext cx="3783554" cy="37909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2864" y="5005527"/>
            <a:ext cx="12031382" cy="16253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7011133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689" y="2647051"/>
            <a:ext cx="15793024" cy="59853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7011133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689" y="2647051"/>
            <a:ext cx="16026796" cy="53800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636841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544" y="2749906"/>
            <a:ext cx="15484297" cy="64310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42986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3430286" cy="61335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429862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925" y="2742287"/>
            <a:ext cx="15432271" cy="37884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2059" y="1194707"/>
            <a:ext cx="12153616" cy="12190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42287"/>
            <a:ext cx="15152151" cy="2577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4221" y="5761200"/>
            <a:ext cx="15778276" cy="2553179"/>
            <a:chOff x="1384221" y="5761200"/>
            <a:chExt cx="15778276" cy="2553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221" y="5761200"/>
              <a:ext cx="15778276" cy="2553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413" y="1720465"/>
            <a:ext cx="10591797" cy="7994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5421" y="1006450"/>
            <a:ext cx="8900103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79373" y="-210918"/>
            <a:ext cx="30244460" cy="11634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5421" y="1006450"/>
            <a:ext cx="8900103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79373" y="-946194"/>
            <a:ext cx="30244460" cy="131440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5421" y="1006450"/>
            <a:ext cx="8900103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39701" y="-471281"/>
            <a:ext cx="28965116" cy="12456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5421" y="1006450"/>
            <a:ext cx="6167344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42287"/>
            <a:ext cx="15307321" cy="6209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48" y="1190894"/>
            <a:ext cx="13278030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17" y="2742285"/>
            <a:ext cx="15545031" cy="2577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9450" y="5280551"/>
            <a:ext cx="14501743" cy="3104279"/>
            <a:chOff x="1549450" y="5280551"/>
            <a:chExt cx="14501743" cy="31042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9450" y="5280551"/>
              <a:ext cx="14501743" cy="3104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8250" y="1190898"/>
            <a:ext cx="4576525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620" y="2742287"/>
            <a:ext cx="14171475" cy="7344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5793" y="1190898"/>
            <a:ext cx="4143011" cy="126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7430" y="2441335"/>
            <a:ext cx="14282678" cy="692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2021-12-10T08:40:01Z</dcterms:created>
  <dcterms:modified xsi:type="dcterms:W3CDTF">2021-12-10T08:40:01Z</dcterms:modified>
</cp:coreProperties>
</file>